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4"/>
  </p:sldMasterIdLst>
  <p:notesMasterIdLst>
    <p:notesMasterId r:id="rId22"/>
  </p:notesMasterIdLst>
  <p:handoutMasterIdLst>
    <p:handoutMasterId r:id="rId23"/>
  </p:handoutMasterIdLst>
  <p:sldIdLst>
    <p:sldId id="264" r:id="rId5"/>
    <p:sldId id="270" r:id="rId6"/>
    <p:sldId id="273" r:id="rId7"/>
    <p:sldId id="281" r:id="rId8"/>
    <p:sldId id="274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68" r:id="rId18"/>
    <p:sldId id="276" r:id="rId19"/>
    <p:sldId id="267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 varScale="1">
        <p:scale>
          <a:sx n="116" d="100"/>
          <a:sy n="116" d="100"/>
        </p:scale>
        <p:origin x="1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4870-B688-6345-A2A5-F346661465DB}" type="datetimeFigureOut">
              <a:rPr lang="en-US" smtClean="0"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4499-D7EF-8344-B405-4ED8FF48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3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C6111-0E78-C64C-96C0-D7C36F7BE52A}" type="datetimeFigureOut">
              <a:rPr lang="en-US" smtClean="0"/>
              <a:t>7/20/17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7335-E32F-114F-BEB8-6A021E907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5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8" Type="http://schemas.openxmlformats.org/officeDocument/2006/relationships/image" Target="../media/image42.jpeg"/><Relationship Id="rId9" Type="http://schemas.openxmlformats.org/officeDocument/2006/relationships/image" Target="../media/image43.jpeg"/><Relationship Id="rId10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8" Type="http://schemas.openxmlformats.org/officeDocument/2006/relationships/image" Target="../media/image55.jpeg"/><Relationship Id="rId9" Type="http://schemas.openxmlformats.org/officeDocument/2006/relationships/image" Target="../media/image56.jpeg"/><Relationship Id="rId10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image" Target="../media/image68.jpeg"/><Relationship Id="rId7" Type="http://schemas.openxmlformats.org/officeDocument/2006/relationships/image" Target="../media/image69.jpeg"/><Relationship Id="rId8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eg"/><Relationship Id="rId3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.png"/><Relationship Id="rId5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2.png"/><Relationship Id="rId5" Type="http://schemas.microsoft.com/office/2007/relationships/hdphoto" Target="../media/hdphoto5.wdp"/><Relationship Id="rId6" Type="http://schemas.openxmlformats.org/officeDocument/2006/relationships/image" Target="../media/image23.png"/><Relationship Id="rId7" Type="http://schemas.microsoft.com/office/2007/relationships/hdphoto" Target="../media/hdphoto6.wdp"/><Relationship Id="rId8" Type="http://schemas.openxmlformats.org/officeDocument/2006/relationships/image" Target="../media/image24.png"/><Relationship Id="rId9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IEStuEmp\Documents\OIE Student Asistants\Pictures of Nantes for powerpoint\Angers, France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Edwardian Script ITC" pitchFamily="66" charset="0"/>
              </a:rPr>
              <a:t>International Study Center</a:t>
            </a: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Edwardian Script ITC" pitchFamily="66" charset="0"/>
              </a:rPr>
              <a:t>Nantes, France</a:t>
            </a:r>
            <a:endParaRPr lang="en-US" sz="7200" b="1" dirty="0">
              <a:solidFill>
                <a:schemeClr val="bg1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E:\Normandy, Mont Saint Michel, Fuger\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44" y="1621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Normandy, Mont Saint Michel, Fuger\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621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Normandy, Mont Saint Michel, Fuger\0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256" y="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Normandy, Mont Saint Michel, Fuger\0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144" y="27431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Fou</a:t>
            </a:r>
            <a:r>
              <a:rPr lang="en-US" sz="8000" b="1" dirty="0" err="1" smtClean="0">
                <a:latin typeface="Edwardian Script ITC" panose="030303020407070D0804" pitchFamily="66" charset="0"/>
              </a:rPr>
              <a:t>gèr</a:t>
            </a:r>
            <a:r>
              <a:rPr lang="en-US" sz="8000" b="1" dirty="0" err="1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es</a:t>
            </a:r>
            <a:endParaRPr lang="en-US" sz="80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3076" name="Picture 4" descr="E:\Normandy, Mont Saint Michel, Fuger\0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158" y="4107942"/>
            <a:ext cx="3666744" cy="27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Normandy, Mont Saint Michel, Fuger\02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256" y="4107942"/>
            <a:ext cx="3666744" cy="27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Normandy, Mont Saint Michel, Fuger\03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Normandy, Mont Saint Michel, Fuger\05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856" y="1752600"/>
            <a:ext cx="3666744" cy="27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Normandy, Mont Saint Michel, Fuger\03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256" y="1752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Angers\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144" y="27431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Edwardian Script ITC" panose="030303020407070D0804" pitchFamily="66" charset="0"/>
              </a:rPr>
              <a:t>Angers</a:t>
            </a:r>
            <a:endParaRPr lang="en-US" sz="6000" b="1" dirty="0">
              <a:latin typeface="Edwardian Script ITC" panose="030303020407070D0804" pitchFamily="66" charset="0"/>
            </a:endParaRPr>
          </a:p>
        </p:txBody>
      </p:sp>
      <p:pic>
        <p:nvPicPr>
          <p:cNvPr id="1026" name="Picture 2" descr="E:\Angers\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91256" cy="23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Angers\0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44" y="2072757"/>
            <a:ext cx="3200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Angers\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44" y="4497442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44" y="27431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Edwardian Script ITC" panose="030303020407070D0804" pitchFamily="66" charset="0"/>
              </a:rPr>
              <a:t>Pornic</a:t>
            </a:r>
            <a:endParaRPr lang="en-US" sz="6000" b="1" dirty="0">
              <a:latin typeface="Edwardian Script ITC" panose="030303020407070D0804" pitchFamily="66" charset="0"/>
            </a:endParaRPr>
          </a:p>
        </p:txBody>
      </p:sp>
      <p:pic>
        <p:nvPicPr>
          <p:cNvPr id="5122" name="Picture 2" descr="E:\Pornic\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12" y="1151098"/>
            <a:ext cx="7608888" cy="57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Pornic\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53340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Pornic\0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38100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Pornic\0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533" y="22860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Pornic\0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533" y="782147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:\Pornic\0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44" y="53340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:\Pornic\01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" y="38100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E:\Pornic\01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44" y="22860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E:\Pornic\01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" y="782147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cations-vacances-france.com/wp-content/uploads/2010/11/la_ba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8971" y="1"/>
            <a:ext cx="104436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144" y="27431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La </a:t>
            </a:r>
            <a:r>
              <a:rPr lang="en-US" sz="6000" b="1" dirty="0" err="1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Baule</a:t>
            </a:r>
            <a:endParaRPr lang="en-US" sz="60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00_018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38" y="4998926"/>
            <a:ext cx="1852576" cy="178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ReuberM\Documents\CardRecovery\2013-01-10\File01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599" y="4662728"/>
            <a:ext cx="2956277" cy="22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euberM\Documents\CardRecovery\2013-01-10\File03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11121">
            <a:off x="457200" y="713811"/>
            <a:ext cx="4302352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euberM\Documents\CardRecovery\2013-01-10\File03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856037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euberM\Documents\CardRecovery\2013-01-10\File03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9143">
            <a:off x="4293143" y="998095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381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U.S. style housing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343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welcomia.com/uploads/preview/elegant_background_25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0"/>
            <a:ext cx="5354356" cy="685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     American food    v</a:t>
            </a:r>
            <a:r>
              <a:rPr lang="en-US" sz="4000" dirty="0" smtClean="0">
                <a:solidFill>
                  <a:schemeClr val="bg1"/>
                </a:solidFill>
              </a:rPr>
              <a:t>s.	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   </a:t>
            </a:r>
            <a:r>
              <a:rPr lang="en-US" sz="54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French food</a:t>
            </a:r>
            <a:endParaRPr lang="en-US" sz="40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1026" name="Picture 2" descr="C:\Users\OIEStuEmp\Documents\OIE Student Asistants\Pictures of Nantes for powerpoint\Fougeres, Normandy, D-Day beaches 0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156" y="2419827"/>
            <a:ext cx="3505200" cy="262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bbc.co.uk/schools/primarylanguages_assets/french/images/foodanddrink_escargo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062" y="4786142"/>
            <a:ext cx="3133725" cy="20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thefamily.com/wp-content/uploads/2011/09/fried-chicke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039" y="2176377"/>
            <a:ext cx="3248242" cy="324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IEStuEmp\Documents\OIE Student Asistants\Pictures of Nantes for powerpoint\France Part 1 0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3529208" cy="26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1.bp.blogspot.com/-XHAJuiiplQ4/TeRg2t0hg-I/AAAAAAAAC_M/myBHVbpX38s/s1600/hot_do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012493"/>
            <a:ext cx="3160586" cy="237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madmikesamerica.com/wp-content/uploads/2011/10/ff_chilis_1041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4196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uidetoeu.com/Europe-Map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Batang" pitchFamily="18" charset="-127"/>
              </a:rPr>
              <a:t>Where to this weekend?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  <a:ea typeface="Batang" pitchFamily="18" charset="-127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840992" y="3257550"/>
            <a:ext cx="304800" cy="3429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1255172">
            <a:off x="2285448" y="3526330"/>
            <a:ext cx="1980496" cy="122957"/>
          </a:xfrm>
          <a:prstGeom prst="leftArrow">
            <a:avLst>
              <a:gd name="adj1" fmla="val 53064"/>
              <a:gd name="adj2" fmla="val 113255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9249061">
            <a:off x="44322" y="4228956"/>
            <a:ext cx="1980496" cy="122957"/>
          </a:xfrm>
          <a:prstGeom prst="leftArrow">
            <a:avLst>
              <a:gd name="adj1" fmla="val 53064"/>
              <a:gd name="adj2" fmla="val 113255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2316329">
            <a:off x="2184892" y="3897397"/>
            <a:ext cx="1802482" cy="144354"/>
          </a:xfrm>
          <a:prstGeom prst="leftArrow">
            <a:avLst>
              <a:gd name="adj1" fmla="val 53064"/>
              <a:gd name="adj2" fmla="val 113255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8843365">
            <a:off x="2037925" y="2822689"/>
            <a:ext cx="1625047" cy="140908"/>
          </a:xfrm>
          <a:prstGeom prst="leftArrow">
            <a:avLst>
              <a:gd name="adj1" fmla="val 53064"/>
              <a:gd name="adj2" fmla="val 113255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8008659">
            <a:off x="807362" y="4264835"/>
            <a:ext cx="1502699" cy="132678"/>
          </a:xfrm>
          <a:prstGeom prst="leftArrow">
            <a:avLst>
              <a:gd name="adj1" fmla="val 53064"/>
              <a:gd name="adj2" fmla="val 113255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7202727">
            <a:off x="1827400" y="2828108"/>
            <a:ext cx="917197" cy="130067"/>
          </a:xfrm>
          <a:prstGeom prst="leftArrow">
            <a:avLst>
              <a:gd name="adj1" fmla="val 53064"/>
              <a:gd name="adj2" fmla="val 113255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4938031">
            <a:off x="1122965" y="2467324"/>
            <a:ext cx="1394955" cy="139698"/>
          </a:xfrm>
          <a:prstGeom prst="leftArrow">
            <a:avLst>
              <a:gd name="adj1" fmla="val 53064"/>
              <a:gd name="adj2" fmla="val 113255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uberM\Documents\PIC's\13 pics\F12 pics\Brandon Normandy\IMG_06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7238">
            <a:off x="678729" y="315573"/>
            <a:ext cx="4045745" cy="606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uberM\Documents\PIC's\13 pics\F12 pics\Brandon Normandy\IMG_06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24414">
            <a:off x="4533785" y="3661195"/>
            <a:ext cx="3920438" cy="26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euberM\Documents\CardRecovery\2013-01-10\File04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166">
            <a:off x="4842428" y="540082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52399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Edwardian Script ITC" panose="030303020407070D0804" pitchFamily="66" charset="0"/>
              </a:rPr>
              <a:t>Unforgettable memor</a:t>
            </a:r>
            <a:r>
              <a:rPr lang="en-US" sz="54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ies, experiences</a:t>
            </a:r>
            <a:r>
              <a:rPr lang="en-US" sz="5400" b="1" dirty="0" smtClean="0">
                <a:latin typeface="Edwardian Script ITC" panose="030303020407070D0804" pitchFamily="66" charset="0"/>
              </a:rPr>
              <a:t>, and frien</a:t>
            </a:r>
            <a:r>
              <a:rPr lang="en-US" sz="54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dships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OIEStuEmp\Documents\OIE Student Asistants\Pictures of Nantes for powerpoint\Clisson 018.JPG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etalsaber.com/images/hdr/Grove_City_College_HDR2.jpg"/>
          <p:cNvPicPr>
            <a:picLocks noChangeAspect="1" noChangeArrowheads="1"/>
          </p:cNvPicPr>
          <p:nvPr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44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556" y="76205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Grove City College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Grove City, Pennsylvania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76205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International Study Center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Nantes, France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323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sto MT" pitchFamily="18" charset="0"/>
              </a:rPr>
              <a:t>Let’s Compare…</a:t>
            </a:r>
            <a:endParaRPr lang="en-US" sz="36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556" y="1712975"/>
            <a:ext cx="38110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Some fresh air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Little to do on the weekends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Fall and Thanksgiving break on your own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Fall ‘13 mechanical engineering schedule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Dorm rooms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Spending money = $250 per month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Talk to friends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Cafeteria food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2478" y="1676400"/>
            <a:ext cx="38110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Round-trip airfare to France from your house included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6-week field trip program included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Fall and Thanksgiving break on your own, with the ability to travel all over Europe (20+ days of travel)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Fall ‘13 mechanical engineering schedule the same, light semester shifted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US style housing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Spending money – depending on how much you would like to travel!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Skype, Facebook,  and free long distance calling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French food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activerain.com/image_store/uploads/3/4/3/3/1/ar1357236371133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6450" y="0"/>
            <a:ext cx="3257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ctiverain.com/image_store/uploads/3/4/3/3/1/ar1357236371133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9050" y="1"/>
            <a:ext cx="3257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IEStuEmp\Documents\OIE Student Asistants\Pictures of Nantes for powerpoint\Paris 0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0" y="0"/>
            <a:ext cx="3238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Round trip airfare included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3579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your home,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13579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France,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113579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nd back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Downtown Nantes\1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890" y="-92007"/>
            <a:ext cx="1960123" cy="14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owntown Nantes\1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323" y="13716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IEStuEmp\Documents\OIE Student Asistants\Pictures of Nantes for powerpoint\France Part 1 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euberM\Documents\PIC's\13 pics\F12 pics\Deb and magnet\100_03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44" y="760348"/>
            <a:ext cx="4571999" cy="60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Downtown Nantes</a:t>
            </a:r>
            <a:endParaRPr lang="en-US" sz="3200" dirty="0"/>
          </a:p>
        </p:txBody>
      </p:sp>
      <p:pic>
        <p:nvPicPr>
          <p:cNvPr id="2050" name="Picture 2" descr="E:\Downtown Nantes\0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664" y="800010"/>
            <a:ext cx="2895600" cy="21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Downtown Nantes\23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664" y="49149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OIEStuEmp\Documents\OIE Student Asistants\Pictures of Nantes for powerpoint\France Part 1 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071" y="0"/>
            <a:ext cx="3303052" cy="24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IEStuEmp\Documents\OIE Student Asistants\Pictures of Nantes for powerpoint\France Part 1 0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194" y="2030126"/>
            <a:ext cx="3323929" cy="24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IEStuEmp\Documents\OIE Student Asistants\Pictures of Nantes for powerpoint\Fougeres, Normandy, D-Day beaches 0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071" y="4439022"/>
            <a:ext cx="3303052" cy="24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OIEStuEmp\Documents\OIE Student Asistants\Pictures of Nantes for powerpoint\Angers, France 0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3004" y="4180862"/>
            <a:ext cx="3307116" cy="248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IEStuEmp\Documents\OIE Student Asistants\Pictures of Nantes for powerpoint\americancem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39926"/>
            <a:ext cx="3217789" cy="21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IEStuEmp\Documents\OIE Student Asistants\Pictures of Nantes for powerpoint\Fougeres, Normandy, D-Day beaches 07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749" y="1752600"/>
            <a:ext cx="3213626" cy="24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OIEStuEmp\Documents\OIE Student Asistants\Pictures of Nantes for powerpoint\Clisson 02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" y="2418747"/>
            <a:ext cx="3220836" cy="241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IEStuEmp\Documents\OIE Student Asistants\Pictures of Nantes for powerpoint\Paris 059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" y="0"/>
            <a:ext cx="3263030" cy="24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6-week Field trip program included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03832" y="183702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Paris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20829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Clisson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16863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Normandy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366697" y="6273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Fougères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26131" y="585535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Angers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796784" y="144535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Pornic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366697" y="246202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 </a:t>
            </a:r>
            <a:r>
              <a:rPr lang="en-US" sz="3200" dirty="0" err="1" smtClean="0"/>
              <a:t>Baule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244742" y="1762185"/>
            <a:ext cx="2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Mont St. Michel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53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OIEStuEmp\Documents\OIE Student Asistants\Pictures of Nantes for powerpoint\Paris 123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9" y="-35660"/>
            <a:ext cx="9231396" cy="69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IEStuEmp\Documents\OIE Student Asistants\Pictures of Nantes for powerpoint\Paris 02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4549" y1="94427" x2="94549" y2="94427"/>
                        <a14:foregroundMark x1="64566" y1="86817" x2="64566" y2="86817"/>
                        <a14:foregroundMark x1="54003" y1="75563" x2="54003" y2="75563"/>
                        <a14:foregroundMark x1="49063" y1="75563" x2="49063" y2="75563"/>
                        <a14:foregroundMark x1="60988" y1="73955" x2="60988" y2="73955"/>
                        <a14:foregroundMark x1="37138" y1="86495" x2="37138" y2="86495"/>
                        <a14:foregroundMark x1="22998" y1="90890" x2="22998" y2="90890"/>
                        <a14:foregroundMark x1="8518" y1="90568" x2="8518" y2="90568"/>
                        <a14:foregroundMark x1="8518" y1="80600" x2="8518" y2="80600"/>
                        <a14:foregroundMark x1="4089" y1="77706" x2="4089" y2="77706"/>
                        <a14:foregroundMark x1="2044" y1="72347" x2="2044" y2="72347"/>
                        <a14:foregroundMark x1="12095" y1="95927" x2="12095" y2="95927"/>
                        <a14:foregroundMark x1="5622" y1="95606" x2="5622" y2="95606"/>
                        <a14:foregroundMark x1="3066" y1="85531" x2="3066" y2="85531"/>
                        <a14:foregroundMark x1="18569" y1="83387" x2="18569" y2="83387"/>
                        <a14:foregroundMark x1="37138" y1="92497" x2="37138" y2="92497"/>
                        <a14:foregroundMark x1="64055" y1="98499" x2="64055" y2="98499"/>
                        <a14:foregroundMark x1="75468" y1="95927" x2="75468" y2="95927"/>
                        <a14:foregroundMark x1="61499" y1="95606" x2="61499" y2="95606"/>
                        <a14:foregroundMark x1="65077" y1="95284" x2="65077" y2="95284"/>
                        <a14:foregroundMark x1="69506" y1="95284" x2="69506" y2="95284"/>
                        <a14:foregroundMark x1="56048" y1="95606" x2="56048" y2="95606"/>
                        <a14:foregroundMark x1="76491" y1="89389" x2="76491" y2="89389"/>
                        <a14:foregroundMark x1="78535" y1="81458" x2="78535" y2="81458"/>
                        <a14:foregroundMark x1="86031" y1="91211" x2="86031" y2="91211"/>
                        <a14:foregroundMark x1="78535" y1="95284" x2="78535" y2="95284"/>
                        <a14:foregroundMark x1="41056" y1="90032" x2="41056" y2="90032"/>
                        <a14:backgroundMark x1="3066" y1="45981" x2="3066" y2="4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7277" y="3006938"/>
            <a:ext cx="2440770" cy="388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144" y="27431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Paris</a:t>
            </a:r>
            <a:endParaRPr lang="en-US" sz="60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6146" name="Picture 2" descr="E:\Paris\07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89" b="100000" l="0" r="99755">
                        <a14:backgroundMark x1="96344" y1="31645" x2="96344" y2="31645"/>
                        <a14:backgroundMark x1="97018" y1="38480" x2="97018" y2="38480"/>
                        <a14:backgroundMark x1="97365" y1="37119" x2="97365" y2="37119"/>
                        <a14:backgroundMark x1="96344" y1="44417" x2="96344" y2="44417"/>
                        <a14:backgroundMark x1="97365" y1="48965" x2="97365" y2="4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9" y="2638269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IEStuEmp\Documents\OIE Student Asistants\Pictures of Nantes for powerpoint\Paris 01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365" y1="78060" x2="24365" y2="78060"/>
                        <a14:foregroundMark x1="8594" y1="79362" x2="8594" y2="79362"/>
                        <a14:foregroundMark x1="50439" y1="79753" x2="50439" y2="79753"/>
                        <a14:foregroundMark x1="46191" y1="49284" x2="46191" y2="49284"/>
                        <a14:foregroundMark x1="49707" y1="45247" x2="49707" y2="45247"/>
                        <a14:foregroundMark x1="47949" y1="54622" x2="47949" y2="54622"/>
                        <a14:foregroundMark x1="48682" y1="38932" x2="48682" y2="38932"/>
                        <a14:foregroundMark x1="48193" y1="30534" x2="48193" y2="30534"/>
                        <a14:foregroundMark x1="47705" y1="36263" x2="47705" y2="36263"/>
                        <a14:foregroundMark x1="45459" y1="39583" x2="45459" y2="39583"/>
                        <a14:foregroundMark x1="49707" y1="36914" x2="49707" y2="36914"/>
                        <a14:foregroundMark x1="49951" y1="34245" x2="49951" y2="34245"/>
                        <a14:foregroundMark x1="16113" y1="76693" x2="16113" y2="76693"/>
                        <a14:foregroundMark x1="17578" y1="70378" x2="17578" y2="70378"/>
                        <a14:foregroundMark x1="48438" y1="3581" x2="48438" y2="3581"/>
                        <a14:foregroundMark x1="46240" y1="28320" x2="46240" y2="28320"/>
                        <a14:foregroundMark x1="46777" y1="27344" x2="46777" y2="27344"/>
                        <a14:foregroundMark x1="47021" y1="24023" x2="47021" y2="24023"/>
                        <a14:foregroundMark x1="49512" y1="27995" x2="49512" y2="27995"/>
                        <a14:foregroundMark x1="49023" y1="18294" x2="49023" y2="18294"/>
                        <a14:foregroundMark x1="11657" y1="75361" x2="11657" y2="75361"/>
                        <a14:foregroundMark x1="49042" y1="6104" x2="49042" y2="6104"/>
                        <a14:backgroundMark x1="18848" y1="35221" x2="18848" y2="35221"/>
                        <a14:backgroundMark x1="33887" y1="31576" x2="33887" y2="31576"/>
                        <a14:backgroundMark x1="31641" y1="32878" x2="31641" y2="32878"/>
                        <a14:backgroundMark x1="26123" y1="41602" x2="26123" y2="41602"/>
                        <a14:backgroundMark x1="24365" y1="41927" x2="23633" y2="41927"/>
                        <a14:backgroundMark x1="11328" y1="39258" x2="10840" y2="37565"/>
                        <a14:backgroundMark x1="10352" y1="31250" x2="10352" y2="29557"/>
                        <a14:backgroundMark x1="10059" y1="25846" x2="10059" y2="25846"/>
                        <a14:backgroundMark x1="30127" y1="41602" x2="30127" y2="41602"/>
                        <a14:backgroundMark x1="25391" y1="44922" x2="25391" y2="44922"/>
                        <a14:backgroundMark x1="5078" y1="54297" x2="5078" y2="54297"/>
                        <a14:backgroundMark x1="79053" y1="27865" x2="79053" y2="27865"/>
                        <a14:backgroundMark x1="80029" y1="10156" x2="80029" y2="10156"/>
                        <a14:backgroundMark x1="89355" y1="29232" x2="89355" y2="29232"/>
                        <a14:backgroundMark x1="89600" y1="31901" x2="89600" y2="31901"/>
                        <a14:backgroundMark x1="89844" y1="42578" x2="89844" y2="42578"/>
                        <a14:backgroundMark x1="71533" y1="31576" x2="71533" y2="31576"/>
                        <a14:backgroundMark x1="66992" y1="21875" x2="66992" y2="21875"/>
                        <a14:backgroundMark x1="74268" y1="16211" x2="74268" y2="16211"/>
                        <a14:backgroundMark x1="4541" y1="69661" x2="4541" y2="69661"/>
                        <a14:backgroundMark x1="3564" y1="76367" x2="3564" y2="76367"/>
                        <a14:backgroundMark x1="68311" y1="43750" x2="68311" y2="43750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9" y="1119088"/>
            <a:ext cx="7715959" cy="578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Edwardian Script ITC" panose="030303020407070D0804" pitchFamily="66" charset="0"/>
              </a:rPr>
              <a:t>Clisson</a:t>
            </a:r>
            <a:endParaRPr lang="en-US" sz="6000" dirty="0"/>
          </a:p>
        </p:txBody>
      </p:sp>
      <p:pic>
        <p:nvPicPr>
          <p:cNvPr id="2050" name="Picture 2" descr="C:\Users\OIEStuEmp\Documents\OIE Student Asistants\Pictures of Nantes for powerpoint\Clisson 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3601471" cy="270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IEStuEmp\Documents\OIE Student Asistants\Pictures of Nantes for powerpoint\Clisson 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100814"/>
            <a:ext cx="3613463" cy="27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IEStuEmp\Documents\OIE Student Asistants\Pictures of Nantes for powerpoint\Clisson 0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100814"/>
            <a:ext cx="3567943" cy="26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tourismebretagne.com/var/crtbre/storage/images/media/images/decouvrir/patrimoine/clisson/clisson2/576527-1-fre-FR/clisson2_diapo_crt_page_1_colonn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1233688"/>
            <a:ext cx="4008188" cy="26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IEStuEmp\Documents\OIE Student Asistants\Pictures of Nantes for powerpoint\Fougeres, Normandy, D-Day beaches 0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44" y="24112"/>
            <a:ext cx="9153144" cy="68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Normandy, Mont Saint Michel, Fuger\2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0352" y="-11556"/>
            <a:ext cx="3165008" cy="23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Normandy, Mont Saint Michel, Fuger\2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256" y="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Normandy, Mont Saint Michel, Fuger\2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858"/>
            <a:ext cx="3158744" cy="236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334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Edwardian Script ITC" panose="030303020407070D0804" pitchFamily="66" charset="0"/>
              </a:rPr>
              <a:t>Mont Saint Michel</a:t>
            </a:r>
            <a:endParaRPr lang="en-US" sz="60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brandonmoorephoto.com/wp-content/uploads/2012/09/IMG_06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410456" cy="32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randonmoorephoto.com/wp-content/uploads/2012/09/IMG_063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2547" y="1142999"/>
            <a:ext cx="4795837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brandonmoorephoto.com/wp-content/uploads/2012/09/IMG_06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265" y="4319102"/>
            <a:ext cx="5596382" cy="339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144" y="27431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Edwardian Script ITC" panose="030303020407070D0804" pitchFamily="66" charset="0"/>
              </a:rPr>
              <a:t>Normandy</a:t>
            </a:r>
            <a:endParaRPr lang="en-US" sz="60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705FE5A73A0458918665468EC3D0A" ma:contentTypeVersion="2" ma:contentTypeDescription="Create a new document." ma:contentTypeScope="" ma:versionID="27aea22f00b2cc612ff7d400c179228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61fec6a4e6dd556345a1448533a1c5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B76AB5-87B3-4016-B52D-C4768FAFD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F44C01-406C-486D-A069-C571650011B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B39BD8A-A20A-45BE-B244-DF9CDF9EEA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1103</TotalTime>
  <Words>199</Words>
  <Application>Microsoft Macintosh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Batang</vt:lpstr>
      <vt:lpstr>Calibri</vt:lpstr>
      <vt:lpstr>Calisto MT</vt:lpstr>
      <vt:lpstr>Edwardian Script ITC</vt:lpstr>
      <vt:lpstr>Eras Bold ITC</vt:lpstr>
      <vt:lpstr>Garamond</vt:lpstr>
      <vt:lpstr>Tahoma</vt:lpstr>
      <vt:lpstr>Tunga</vt:lpstr>
      <vt:lpstr>Arial</vt:lpstr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Europeon Study Center Powerpoint Show</dc:title>
  <dc:creator>Johnson, Lois L.</dc:creator>
  <cp:lastModifiedBy>Carly McLeod</cp:lastModifiedBy>
  <cp:revision>95</cp:revision>
  <dcterms:created xsi:type="dcterms:W3CDTF">2006-08-16T00:00:00Z</dcterms:created>
  <dcterms:modified xsi:type="dcterms:W3CDTF">2017-07-20T14:03:06Z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0x010100B81705FE5A73A0458918665468EC3D0A</vt:lpwstr>
  </property>
</Properties>
</file>